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128" r:id="rId4"/>
    <p:sldId id="1086" r:id="rId5"/>
    <p:sldId id="1081" r:id="rId6"/>
    <p:sldId id="1129" r:id="rId7"/>
    <p:sldId id="1118" r:id="rId8"/>
    <p:sldId id="1119" r:id="rId9"/>
    <p:sldId id="1134" r:id="rId10"/>
    <p:sldId id="1132" r:id="rId11"/>
    <p:sldId id="1135" r:id="rId12"/>
    <p:sldId id="1136" r:id="rId13"/>
    <p:sldId id="1137" r:id="rId14"/>
    <p:sldId id="1138" r:id="rId15"/>
    <p:sldId id="1139" r:id="rId16"/>
    <p:sldId id="1140"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D7BCF-3147-4832-93F1-6BC1725F2CA9}" v="231" dt="2021-04-17T15:24:09.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ACD7BCF-3147-4832-93F1-6BC1725F2CA9}"/>
    <pc:docChg chg="custSel addSld delSld modSld sldOrd">
      <pc:chgData name="Ed Godfrey" userId="61aa7c48ee0e3db0" providerId="LiveId" clId="{3ACD7BCF-3147-4832-93F1-6BC1725F2CA9}" dt="2021-04-17T15:24:13.659" v="702" actId="47"/>
      <pc:docMkLst>
        <pc:docMk/>
      </pc:docMkLst>
      <pc:sldChg chg="delSp mod delAnim">
        <pc:chgData name="Ed Godfrey" userId="61aa7c48ee0e3db0" providerId="LiveId" clId="{3ACD7BCF-3147-4832-93F1-6BC1725F2CA9}" dt="2021-04-17T14:53:56.309" v="46" actId="21"/>
        <pc:sldMkLst>
          <pc:docMk/>
          <pc:sldMk cId="2289782914" sldId="1081"/>
        </pc:sldMkLst>
        <pc:spChg chg="del">
          <ac:chgData name="Ed Godfrey" userId="61aa7c48ee0e3db0" providerId="LiveId" clId="{3ACD7BCF-3147-4832-93F1-6BC1725F2CA9}" dt="2021-04-17T14:53:56.309" v="46" actId="21"/>
          <ac:spMkLst>
            <pc:docMk/>
            <pc:sldMk cId="2289782914" sldId="1081"/>
            <ac:spMk id="4" creationId="{AB072E14-DF73-4601-ABCE-9CFFD3F5DDC3}"/>
          </ac:spMkLst>
        </pc:spChg>
      </pc:sldChg>
      <pc:sldChg chg="modSp mod">
        <pc:chgData name="Ed Godfrey" userId="61aa7c48ee0e3db0" providerId="LiveId" clId="{3ACD7BCF-3147-4832-93F1-6BC1725F2CA9}" dt="2021-04-17T14:53:26.368" v="41" actId="6549"/>
        <pc:sldMkLst>
          <pc:docMk/>
          <pc:sldMk cId="4098659726" sldId="1086"/>
        </pc:sldMkLst>
        <pc:spChg chg="mod">
          <ac:chgData name="Ed Godfrey" userId="61aa7c48ee0e3db0" providerId="LiveId" clId="{3ACD7BCF-3147-4832-93F1-6BC1725F2CA9}" dt="2021-04-17T14:53:10.638" v="3" actId="255"/>
          <ac:spMkLst>
            <pc:docMk/>
            <pc:sldMk cId="4098659726" sldId="1086"/>
            <ac:spMk id="2" creationId="{F08A2007-B9E6-48A8-9E5E-C98EDFD53C8F}"/>
          </ac:spMkLst>
        </pc:spChg>
        <pc:spChg chg="mod">
          <ac:chgData name="Ed Godfrey" userId="61aa7c48ee0e3db0" providerId="LiveId" clId="{3ACD7BCF-3147-4832-93F1-6BC1725F2CA9}" dt="2021-04-17T14:53:26.368" v="41" actId="6549"/>
          <ac:spMkLst>
            <pc:docMk/>
            <pc:sldMk cId="4098659726" sldId="1086"/>
            <ac:spMk id="3" creationId="{F6C638D0-C884-48CF-BE26-27EEF100FAF2}"/>
          </ac:spMkLst>
        </pc:spChg>
      </pc:sldChg>
      <pc:sldChg chg="del">
        <pc:chgData name="Ed Godfrey" userId="61aa7c48ee0e3db0" providerId="LiveId" clId="{3ACD7BCF-3147-4832-93F1-6BC1725F2CA9}" dt="2021-04-17T14:53:42.195" v="42" actId="47"/>
        <pc:sldMkLst>
          <pc:docMk/>
          <pc:sldMk cId="343545390" sldId="1112"/>
        </pc:sldMkLst>
      </pc:sldChg>
      <pc:sldChg chg="del">
        <pc:chgData name="Ed Godfrey" userId="61aa7c48ee0e3db0" providerId="LiveId" clId="{3ACD7BCF-3147-4832-93F1-6BC1725F2CA9}" dt="2021-04-17T14:53:42.829" v="43" actId="47"/>
        <pc:sldMkLst>
          <pc:docMk/>
          <pc:sldMk cId="3875598173" sldId="1115"/>
        </pc:sldMkLst>
      </pc:sldChg>
      <pc:sldChg chg="del">
        <pc:chgData name="Ed Godfrey" userId="61aa7c48ee0e3db0" providerId="LiveId" clId="{3ACD7BCF-3147-4832-93F1-6BC1725F2CA9}" dt="2021-04-17T14:53:44.086" v="44" actId="47"/>
        <pc:sldMkLst>
          <pc:docMk/>
          <pc:sldMk cId="839897020" sldId="1116"/>
        </pc:sldMkLst>
      </pc:sldChg>
      <pc:sldChg chg="del">
        <pc:chgData name="Ed Godfrey" userId="61aa7c48ee0e3db0" providerId="LiveId" clId="{3ACD7BCF-3147-4832-93F1-6BC1725F2CA9}" dt="2021-04-17T14:53:47.714" v="45" actId="47"/>
        <pc:sldMkLst>
          <pc:docMk/>
          <pc:sldMk cId="800581161" sldId="1117"/>
        </pc:sldMkLst>
      </pc:sldChg>
      <pc:sldChg chg="modSp mod modAnim">
        <pc:chgData name="Ed Godfrey" userId="61aa7c48ee0e3db0" providerId="LiveId" clId="{3ACD7BCF-3147-4832-93F1-6BC1725F2CA9}" dt="2021-04-17T15:02:05.966" v="233" actId="255"/>
        <pc:sldMkLst>
          <pc:docMk/>
          <pc:sldMk cId="54013282" sldId="1118"/>
        </pc:sldMkLst>
        <pc:spChg chg="mod">
          <ac:chgData name="Ed Godfrey" userId="61aa7c48ee0e3db0" providerId="LiveId" clId="{3ACD7BCF-3147-4832-93F1-6BC1725F2CA9}" dt="2021-04-17T15:02:05.966" v="233" actId="255"/>
          <ac:spMkLst>
            <pc:docMk/>
            <pc:sldMk cId="54013282" sldId="1118"/>
            <ac:spMk id="2" creationId="{F08A2007-B9E6-48A8-9E5E-C98EDFD53C8F}"/>
          </ac:spMkLst>
        </pc:spChg>
        <pc:spChg chg="mod">
          <ac:chgData name="Ed Godfrey" userId="61aa7c48ee0e3db0" providerId="LiveId" clId="{3ACD7BCF-3147-4832-93F1-6BC1725F2CA9}" dt="2021-04-17T14:59:58.201" v="216" actId="5793"/>
          <ac:spMkLst>
            <pc:docMk/>
            <pc:sldMk cId="54013282" sldId="1118"/>
            <ac:spMk id="3" creationId="{F6C638D0-C884-48CF-BE26-27EEF100FAF2}"/>
          </ac:spMkLst>
        </pc:spChg>
      </pc:sldChg>
      <pc:sldChg chg="addSp modSp mod modAnim">
        <pc:chgData name="Ed Godfrey" userId="61aa7c48ee0e3db0" providerId="LiveId" clId="{3ACD7BCF-3147-4832-93F1-6BC1725F2CA9}" dt="2021-04-17T15:05:41.521" v="454"/>
        <pc:sldMkLst>
          <pc:docMk/>
          <pc:sldMk cId="144239473" sldId="1119"/>
        </pc:sldMkLst>
        <pc:spChg chg="mod">
          <ac:chgData name="Ed Godfrey" userId="61aa7c48ee0e3db0" providerId="LiveId" clId="{3ACD7BCF-3147-4832-93F1-6BC1725F2CA9}" dt="2021-04-17T15:04:46.413" v="393" actId="1036"/>
          <ac:spMkLst>
            <pc:docMk/>
            <pc:sldMk cId="144239473" sldId="1119"/>
            <ac:spMk id="2" creationId="{F08A2007-B9E6-48A8-9E5E-C98EDFD53C8F}"/>
          </ac:spMkLst>
        </pc:spChg>
        <pc:spChg chg="mod">
          <ac:chgData name="Ed Godfrey" userId="61aa7c48ee0e3db0" providerId="LiveId" clId="{3ACD7BCF-3147-4832-93F1-6BC1725F2CA9}" dt="2021-04-17T15:05:00.367" v="419" actId="6549"/>
          <ac:spMkLst>
            <pc:docMk/>
            <pc:sldMk cId="144239473" sldId="1119"/>
            <ac:spMk id="3" creationId="{F6C638D0-C884-48CF-BE26-27EEF100FAF2}"/>
          </ac:spMkLst>
        </pc:spChg>
        <pc:spChg chg="add mod">
          <ac:chgData name="Ed Godfrey" userId="61aa7c48ee0e3db0" providerId="LiveId" clId="{3ACD7BCF-3147-4832-93F1-6BC1725F2CA9}" dt="2021-04-17T15:04:50.738" v="401" actId="1036"/>
          <ac:spMkLst>
            <pc:docMk/>
            <pc:sldMk cId="144239473" sldId="1119"/>
            <ac:spMk id="4" creationId="{37657DC2-CB0B-46A8-AECF-B27D4A721D29}"/>
          </ac:spMkLst>
        </pc:spChg>
      </pc:sldChg>
      <pc:sldChg chg="modSp mod">
        <pc:chgData name="Ed Godfrey" userId="61aa7c48ee0e3db0" providerId="LiveId" clId="{3ACD7BCF-3147-4832-93F1-6BC1725F2CA9}" dt="2021-04-17T14:52:05.558" v="1" actId="20577"/>
        <pc:sldMkLst>
          <pc:docMk/>
          <pc:sldMk cId="3275922726" sldId="1127"/>
        </pc:sldMkLst>
        <pc:spChg chg="mod">
          <ac:chgData name="Ed Godfrey" userId="61aa7c48ee0e3db0" providerId="LiveId" clId="{3ACD7BCF-3147-4832-93F1-6BC1725F2CA9}" dt="2021-04-17T14:52:05.558" v="1" actId="20577"/>
          <ac:spMkLst>
            <pc:docMk/>
            <pc:sldMk cId="3275922726" sldId="1127"/>
            <ac:spMk id="5" creationId="{0CAA8F06-2798-4F2A-8DC9-8E009C9AC104}"/>
          </ac:spMkLst>
        </pc:spChg>
      </pc:sldChg>
      <pc:sldChg chg="addSp delSp modSp mod delAnim modAnim">
        <pc:chgData name="Ed Godfrey" userId="61aa7c48ee0e3db0" providerId="LiveId" clId="{3ACD7BCF-3147-4832-93F1-6BC1725F2CA9}" dt="2021-04-17T14:58:28.804" v="170" actId="6549"/>
        <pc:sldMkLst>
          <pc:docMk/>
          <pc:sldMk cId="2189017102" sldId="1129"/>
        </pc:sldMkLst>
        <pc:spChg chg="mod">
          <ac:chgData name="Ed Godfrey" userId="61aa7c48ee0e3db0" providerId="LiveId" clId="{3ACD7BCF-3147-4832-93F1-6BC1725F2CA9}" dt="2021-04-17T14:55:02.751" v="88" actId="20577"/>
          <ac:spMkLst>
            <pc:docMk/>
            <pc:sldMk cId="2189017102" sldId="1129"/>
            <ac:spMk id="2" creationId="{F08A2007-B9E6-48A8-9E5E-C98EDFD53C8F}"/>
          </ac:spMkLst>
        </pc:spChg>
        <pc:spChg chg="mod">
          <ac:chgData name="Ed Godfrey" userId="61aa7c48ee0e3db0" providerId="LiveId" clId="{3ACD7BCF-3147-4832-93F1-6BC1725F2CA9}" dt="2021-04-17T14:55:42.629" v="94" actId="255"/>
          <ac:spMkLst>
            <pc:docMk/>
            <pc:sldMk cId="2189017102" sldId="1129"/>
            <ac:spMk id="4" creationId="{AB072E14-DF73-4601-ABCE-9CFFD3F5DDC3}"/>
          </ac:spMkLst>
        </pc:spChg>
        <pc:spChg chg="del">
          <ac:chgData name="Ed Godfrey" userId="61aa7c48ee0e3db0" providerId="LiveId" clId="{3ACD7BCF-3147-4832-93F1-6BC1725F2CA9}" dt="2021-04-17T14:55:25.459" v="92" actId="21"/>
          <ac:spMkLst>
            <pc:docMk/>
            <pc:sldMk cId="2189017102" sldId="1129"/>
            <ac:spMk id="5" creationId="{A7F11A03-6310-401B-9214-2E2B4B32B26F}"/>
          </ac:spMkLst>
        </pc:spChg>
        <pc:spChg chg="del">
          <ac:chgData name="Ed Godfrey" userId="61aa7c48ee0e3db0" providerId="LiveId" clId="{3ACD7BCF-3147-4832-93F1-6BC1725F2CA9}" dt="2021-04-17T14:55:29.510" v="93" actId="21"/>
          <ac:spMkLst>
            <pc:docMk/>
            <pc:sldMk cId="2189017102" sldId="1129"/>
            <ac:spMk id="6" creationId="{CA3CE347-3D87-41C5-A54A-A18EAED35041}"/>
          </ac:spMkLst>
        </pc:spChg>
        <pc:spChg chg="add mod">
          <ac:chgData name="Ed Godfrey" userId="61aa7c48ee0e3db0" providerId="LiveId" clId="{3ACD7BCF-3147-4832-93F1-6BC1725F2CA9}" dt="2021-04-17T14:58:28.804" v="170" actId="6549"/>
          <ac:spMkLst>
            <pc:docMk/>
            <pc:sldMk cId="2189017102" sldId="1129"/>
            <ac:spMk id="7" creationId="{2453834D-AAB9-4473-9624-E8A6502CD76A}"/>
          </ac:spMkLst>
        </pc:spChg>
      </pc:sldChg>
      <pc:sldChg chg="del">
        <pc:chgData name="Ed Godfrey" userId="61aa7c48ee0e3db0" providerId="LiveId" clId="{3ACD7BCF-3147-4832-93F1-6BC1725F2CA9}" dt="2021-04-17T15:12:48.002" v="525" actId="47"/>
        <pc:sldMkLst>
          <pc:docMk/>
          <pc:sldMk cId="3431029974" sldId="1130"/>
        </pc:sldMkLst>
      </pc:sldChg>
      <pc:sldChg chg="del">
        <pc:chgData name="Ed Godfrey" userId="61aa7c48ee0e3db0" providerId="LiveId" clId="{3ACD7BCF-3147-4832-93F1-6BC1725F2CA9}" dt="2021-04-17T15:24:12.930" v="701" actId="47"/>
        <pc:sldMkLst>
          <pc:docMk/>
          <pc:sldMk cId="3031526302" sldId="1131"/>
        </pc:sldMkLst>
      </pc:sldChg>
      <pc:sldChg chg="modSp mod ord">
        <pc:chgData name="Ed Godfrey" userId="61aa7c48ee0e3db0" providerId="LiveId" clId="{3ACD7BCF-3147-4832-93F1-6BC1725F2CA9}" dt="2021-04-17T15:10:53.213" v="510" actId="207"/>
        <pc:sldMkLst>
          <pc:docMk/>
          <pc:sldMk cId="2088043641" sldId="1132"/>
        </pc:sldMkLst>
        <pc:spChg chg="mod">
          <ac:chgData name="Ed Godfrey" userId="61aa7c48ee0e3db0" providerId="LiveId" clId="{3ACD7BCF-3147-4832-93F1-6BC1725F2CA9}" dt="2021-04-17T15:10:53.213" v="510" actId="207"/>
          <ac:spMkLst>
            <pc:docMk/>
            <pc:sldMk cId="2088043641" sldId="1132"/>
            <ac:spMk id="2" creationId="{F08A2007-B9E6-48A8-9E5E-C98EDFD53C8F}"/>
          </ac:spMkLst>
        </pc:spChg>
        <pc:spChg chg="mod">
          <ac:chgData name="Ed Godfrey" userId="61aa7c48ee0e3db0" providerId="LiveId" clId="{3ACD7BCF-3147-4832-93F1-6BC1725F2CA9}" dt="2021-04-17T15:10:27.030" v="506" actId="20577"/>
          <ac:spMkLst>
            <pc:docMk/>
            <pc:sldMk cId="2088043641" sldId="1132"/>
            <ac:spMk id="3" creationId="{F6C638D0-C884-48CF-BE26-27EEF100FAF2}"/>
          </ac:spMkLst>
        </pc:spChg>
      </pc:sldChg>
      <pc:sldChg chg="del">
        <pc:chgData name="Ed Godfrey" userId="61aa7c48ee0e3db0" providerId="LiveId" clId="{3ACD7BCF-3147-4832-93F1-6BC1725F2CA9}" dt="2021-04-17T15:24:13.659" v="702" actId="47"/>
        <pc:sldMkLst>
          <pc:docMk/>
          <pc:sldMk cId="1742306438" sldId="1133"/>
        </pc:sldMkLst>
      </pc:sldChg>
      <pc:sldChg chg="delSp modSp add mod delAnim modAnim">
        <pc:chgData name="Ed Godfrey" userId="61aa7c48ee0e3db0" providerId="LiveId" clId="{3ACD7BCF-3147-4832-93F1-6BC1725F2CA9}" dt="2021-04-17T15:09:21.569" v="480" actId="113"/>
        <pc:sldMkLst>
          <pc:docMk/>
          <pc:sldMk cId="2574983581" sldId="1134"/>
        </pc:sldMkLst>
        <pc:spChg chg="mod">
          <ac:chgData name="Ed Godfrey" userId="61aa7c48ee0e3db0" providerId="LiveId" clId="{3ACD7BCF-3147-4832-93F1-6BC1725F2CA9}" dt="2021-04-17T15:09:21.569" v="480" actId="113"/>
          <ac:spMkLst>
            <pc:docMk/>
            <pc:sldMk cId="2574983581" sldId="1134"/>
            <ac:spMk id="4" creationId="{AB072E14-DF73-4601-ABCE-9CFFD3F5DDC3}"/>
          </ac:spMkLst>
        </pc:spChg>
        <pc:spChg chg="del">
          <ac:chgData name="Ed Godfrey" userId="61aa7c48ee0e3db0" providerId="LiveId" clId="{3ACD7BCF-3147-4832-93F1-6BC1725F2CA9}" dt="2021-04-17T15:06:51.685" v="456" actId="21"/>
          <ac:spMkLst>
            <pc:docMk/>
            <pc:sldMk cId="2574983581" sldId="1134"/>
            <ac:spMk id="7" creationId="{2453834D-AAB9-4473-9624-E8A6502CD76A}"/>
          </ac:spMkLst>
        </pc:spChg>
      </pc:sldChg>
      <pc:sldChg chg="modSp add modAnim">
        <pc:chgData name="Ed Godfrey" userId="61aa7c48ee0e3db0" providerId="LiveId" clId="{3ACD7BCF-3147-4832-93F1-6BC1725F2CA9}" dt="2021-04-17T15:12:02.361" v="524"/>
        <pc:sldMkLst>
          <pc:docMk/>
          <pc:sldMk cId="3727952450" sldId="1135"/>
        </pc:sldMkLst>
        <pc:spChg chg="mod">
          <ac:chgData name="Ed Godfrey" userId="61aa7c48ee0e3db0" providerId="LiveId" clId="{3ACD7BCF-3147-4832-93F1-6BC1725F2CA9}" dt="2021-04-17T15:11:48.413" v="522" actId="20577"/>
          <ac:spMkLst>
            <pc:docMk/>
            <pc:sldMk cId="3727952450" sldId="1135"/>
            <ac:spMk id="4" creationId="{AB072E14-DF73-4601-ABCE-9CFFD3F5DDC3}"/>
          </ac:spMkLst>
        </pc:spChg>
      </pc:sldChg>
      <pc:sldChg chg="modSp add mod">
        <pc:chgData name="Ed Godfrey" userId="61aa7c48ee0e3db0" providerId="LiveId" clId="{3ACD7BCF-3147-4832-93F1-6BC1725F2CA9}" dt="2021-04-17T15:14:39.619" v="542" actId="20577"/>
        <pc:sldMkLst>
          <pc:docMk/>
          <pc:sldMk cId="674912434" sldId="1136"/>
        </pc:sldMkLst>
        <pc:spChg chg="mod">
          <ac:chgData name="Ed Godfrey" userId="61aa7c48ee0e3db0" providerId="LiveId" clId="{3ACD7BCF-3147-4832-93F1-6BC1725F2CA9}" dt="2021-04-17T15:14:33.759" v="528" actId="255"/>
          <ac:spMkLst>
            <pc:docMk/>
            <pc:sldMk cId="674912434" sldId="1136"/>
            <ac:spMk id="2" creationId="{F08A2007-B9E6-48A8-9E5E-C98EDFD53C8F}"/>
          </ac:spMkLst>
        </pc:spChg>
        <pc:spChg chg="mod">
          <ac:chgData name="Ed Godfrey" userId="61aa7c48ee0e3db0" providerId="LiveId" clId="{3ACD7BCF-3147-4832-93F1-6BC1725F2CA9}" dt="2021-04-17T15:14:39.619" v="542" actId="20577"/>
          <ac:spMkLst>
            <pc:docMk/>
            <pc:sldMk cId="674912434" sldId="1136"/>
            <ac:spMk id="3" creationId="{F6C638D0-C884-48CF-BE26-27EEF100FAF2}"/>
          </ac:spMkLst>
        </pc:spChg>
      </pc:sldChg>
      <pc:sldChg chg="modSp add modAnim">
        <pc:chgData name="Ed Godfrey" userId="61aa7c48ee0e3db0" providerId="LiveId" clId="{3ACD7BCF-3147-4832-93F1-6BC1725F2CA9}" dt="2021-04-17T15:20:06.274" v="587" actId="113"/>
        <pc:sldMkLst>
          <pc:docMk/>
          <pc:sldMk cId="801731742" sldId="1137"/>
        </pc:sldMkLst>
        <pc:spChg chg="mod">
          <ac:chgData name="Ed Godfrey" userId="61aa7c48ee0e3db0" providerId="LiveId" clId="{3ACD7BCF-3147-4832-93F1-6BC1725F2CA9}" dt="2021-04-17T15:20:06.274" v="587" actId="113"/>
          <ac:spMkLst>
            <pc:docMk/>
            <pc:sldMk cId="801731742" sldId="1137"/>
            <ac:spMk id="4" creationId="{AB072E14-DF73-4601-ABCE-9CFFD3F5DDC3}"/>
          </ac:spMkLst>
        </pc:spChg>
      </pc:sldChg>
      <pc:sldChg chg="addSp delSp modSp add mod modAnim">
        <pc:chgData name="Ed Godfrey" userId="61aa7c48ee0e3db0" providerId="LiveId" clId="{3ACD7BCF-3147-4832-93F1-6BC1725F2CA9}" dt="2021-04-17T15:22:46.193" v="685"/>
        <pc:sldMkLst>
          <pc:docMk/>
          <pc:sldMk cId="392487680" sldId="1138"/>
        </pc:sldMkLst>
        <pc:spChg chg="del mod">
          <ac:chgData name="Ed Godfrey" userId="61aa7c48ee0e3db0" providerId="LiveId" clId="{3ACD7BCF-3147-4832-93F1-6BC1725F2CA9}" dt="2021-04-17T15:21:44.922" v="599" actId="21"/>
          <ac:spMkLst>
            <pc:docMk/>
            <pc:sldMk cId="392487680" sldId="1138"/>
            <ac:spMk id="2" creationId="{F08A2007-B9E6-48A8-9E5E-C98EDFD53C8F}"/>
          </ac:spMkLst>
        </pc:spChg>
        <pc:spChg chg="mod">
          <ac:chgData name="Ed Godfrey" userId="61aa7c48ee0e3db0" providerId="LiveId" clId="{3ACD7BCF-3147-4832-93F1-6BC1725F2CA9}" dt="2021-04-17T15:22:16.084" v="665" actId="20577"/>
          <ac:spMkLst>
            <pc:docMk/>
            <pc:sldMk cId="392487680" sldId="1138"/>
            <ac:spMk id="3" creationId="{F6C638D0-C884-48CF-BE26-27EEF100FAF2}"/>
          </ac:spMkLst>
        </pc:spChg>
        <pc:spChg chg="add mod">
          <ac:chgData name="Ed Godfrey" userId="61aa7c48ee0e3db0" providerId="LiveId" clId="{3ACD7BCF-3147-4832-93F1-6BC1725F2CA9}" dt="2021-04-17T15:22:21.641" v="672" actId="1035"/>
          <ac:spMkLst>
            <pc:docMk/>
            <pc:sldMk cId="392487680" sldId="1138"/>
            <ac:spMk id="4" creationId="{0293DA77-94F6-499E-9FDE-01B845630188}"/>
          </ac:spMkLst>
        </pc:spChg>
      </pc:sldChg>
      <pc:sldChg chg="modSp add">
        <pc:chgData name="Ed Godfrey" userId="61aa7c48ee0e3db0" providerId="LiveId" clId="{3ACD7BCF-3147-4832-93F1-6BC1725F2CA9}" dt="2021-04-17T15:23:44.375" v="699" actId="20577"/>
        <pc:sldMkLst>
          <pc:docMk/>
          <pc:sldMk cId="3286362507" sldId="1139"/>
        </pc:sldMkLst>
        <pc:spChg chg="mod">
          <ac:chgData name="Ed Godfrey" userId="61aa7c48ee0e3db0" providerId="LiveId" clId="{3ACD7BCF-3147-4832-93F1-6BC1725F2CA9}" dt="2021-04-17T15:23:44.375" v="699" actId="20577"/>
          <ac:spMkLst>
            <pc:docMk/>
            <pc:sldMk cId="3286362507" sldId="1139"/>
            <ac:spMk id="3" creationId="{F6C638D0-C884-48CF-BE26-27EEF100FAF2}"/>
          </ac:spMkLst>
        </pc:spChg>
        <pc:spChg chg="mod">
          <ac:chgData name="Ed Godfrey" userId="61aa7c48ee0e3db0" providerId="LiveId" clId="{3ACD7BCF-3147-4832-93F1-6BC1725F2CA9}" dt="2021-04-17T15:23:39.506" v="688" actId="255"/>
          <ac:spMkLst>
            <pc:docMk/>
            <pc:sldMk cId="3286362507" sldId="1139"/>
            <ac:spMk id="4" creationId="{0293DA77-94F6-499E-9FDE-01B845630188}"/>
          </ac:spMkLst>
        </pc:spChg>
      </pc:sldChg>
      <pc:sldChg chg="add">
        <pc:chgData name="Ed Godfrey" userId="61aa7c48ee0e3db0" providerId="LiveId" clId="{3ACD7BCF-3147-4832-93F1-6BC1725F2CA9}" dt="2021-04-17T15:24:09.824" v="700"/>
        <pc:sldMkLst>
          <pc:docMk/>
          <pc:sldMk cId="3758235342" sldId="114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4/17/2021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4/17/2021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4/17/2021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4/17/2021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4/17/2021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4/17/2021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April 18,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938992"/>
          </a:xfrm>
          <a:prstGeom prst="rect">
            <a:avLst/>
          </a:prstGeom>
          <a:noFill/>
        </p:spPr>
        <p:txBody>
          <a:bodyPr wrap="square" rtlCol="0">
            <a:spAutoFit/>
          </a:bodyPr>
          <a:lstStyle/>
          <a:p>
            <a:pPr algn="ctr"/>
            <a:r>
              <a:rPr lang="en-US" sz="3200" dirty="0"/>
              <a:t>The Measures of Meaningful Ministry</a:t>
            </a:r>
          </a:p>
          <a:p>
            <a:pPr algn="ctr"/>
            <a:r>
              <a:rPr lang="en-US" sz="2800" i="1" dirty="0"/>
              <a:t>1 Thessalonians 2:1-12</a:t>
            </a:r>
          </a:p>
          <a:p>
            <a:pPr algn="ctr"/>
            <a:r>
              <a:rPr lang="en-US" sz="2800" i="1" dirty="0"/>
              <a:t>(Part 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 redacted gospel?</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“Do you believe you are a sinner?”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solidFill>
                  <a:schemeClr val="accent3">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And they will say, “Yes.” </a:t>
            </a:r>
            <a:endParaRPr lang="en-US" sz="32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Then we ask, “Do you believe Christ died for sinners?”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solidFill>
                  <a:schemeClr val="accent3">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And they will say, “Yes.” </a:t>
            </a:r>
            <a:endParaRPr lang="en-US" sz="32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Then we ask, “Will you receive Jesus as your Savior?”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solidFill>
                  <a:schemeClr val="accent3">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We hope they say, “Yes.” </a:t>
            </a:r>
            <a:endParaRPr lang="en-US" sz="32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And with that we declare, “Then you are saved!”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solidFill>
                  <a:schemeClr val="accent3">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To which the person may say, “I am?” </a:t>
            </a:r>
            <a:endParaRPr lang="en-US" sz="32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And we declare, “Yes, the Bible says you are saved.”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0436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Purity of motivation (3-6)</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815882"/>
          </a:xfrm>
          <a:prstGeom prst="rect">
            <a:avLst/>
          </a:prstGeom>
          <a:noFill/>
        </p:spPr>
        <p:txBody>
          <a:bodyPr wrap="square" rtlCol="0">
            <a:spAutoFit/>
          </a:bodyPr>
          <a:lstStyle/>
          <a:p>
            <a:pPr marL="342900" lvl="0" indent="-342900">
              <a:buAutoNum type="alphaUcPeriod"/>
            </a:pPr>
            <a:r>
              <a:rPr lang="en-US" sz="2800" dirty="0"/>
              <a:t>Biblical exhortation does not come from error. (3)</a:t>
            </a:r>
          </a:p>
          <a:p>
            <a:pPr marL="342900" indent="-342900">
              <a:buFontTx/>
              <a:buAutoNum type="alphaUcPeriod"/>
            </a:pPr>
            <a:r>
              <a:rPr lang="en-US" sz="2800" dirty="0"/>
              <a:t>Biblical exhortation does not come from impurity. (3)</a:t>
            </a:r>
          </a:p>
          <a:p>
            <a:pPr marL="342900" indent="-342900">
              <a:buFontTx/>
              <a:buAutoNum type="alphaUcPeriod"/>
            </a:pPr>
            <a:r>
              <a:rPr lang="en-US" sz="2800" dirty="0"/>
              <a:t>Biblical exhortation does not come from deceit. (3)</a:t>
            </a:r>
          </a:p>
          <a:p>
            <a:pPr marL="342900" indent="-342900">
              <a:buFontTx/>
              <a:buAutoNum type="alphaUcPeriod"/>
            </a:pPr>
            <a:r>
              <a:rPr lang="en-US" sz="2800" dirty="0"/>
              <a:t> Biblical exhortation does not seek to be pleasing men (4)</a:t>
            </a:r>
          </a:p>
        </p:txBody>
      </p:sp>
    </p:spTree>
    <p:extLst>
      <p:ext uri="{BB962C8B-B14F-4D97-AF65-F5344CB8AC3E}">
        <p14:creationId xmlns:p14="http://schemas.microsoft.com/office/powerpoint/2010/main" val="37279524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Galatians 1:10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For am I now seeking the favor of men, or of God? Or am I striving to please men? If I were still trying to please men, I would not be a bond-servant of Christ</a:t>
            </a:r>
            <a:r>
              <a:rPr lang="en-US" sz="3600" dirty="0">
                <a:effectLst/>
                <a:latin typeface="Arial" panose="020B0604020202020204" pitchFamily="34" charset="0"/>
                <a:ea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49124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Purity of motivation (3-6)</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3108543"/>
          </a:xfrm>
          <a:prstGeom prst="rect">
            <a:avLst/>
          </a:prstGeom>
          <a:noFill/>
        </p:spPr>
        <p:txBody>
          <a:bodyPr wrap="square" rtlCol="0">
            <a:spAutoFit/>
          </a:bodyPr>
          <a:lstStyle/>
          <a:p>
            <a:pPr marL="342900" lvl="0" indent="-342900">
              <a:buAutoNum type="alphaUcPeriod"/>
            </a:pPr>
            <a:r>
              <a:rPr lang="en-US" sz="2800" dirty="0"/>
              <a:t>Biblical exhortation does not come from error. (3)</a:t>
            </a:r>
          </a:p>
          <a:p>
            <a:pPr marL="342900" lvl="0" indent="-342900">
              <a:buAutoNum type="alphaUcPeriod"/>
            </a:pPr>
            <a:r>
              <a:rPr lang="en-US" sz="2800" dirty="0"/>
              <a:t>Biblical exhortation does not come from impurity. (3)</a:t>
            </a:r>
          </a:p>
          <a:p>
            <a:pPr marL="342900" lvl="0" indent="-342900">
              <a:buAutoNum type="alphaUcPeriod"/>
            </a:pPr>
            <a:r>
              <a:rPr lang="en-US" sz="2800" dirty="0"/>
              <a:t>Biblical exhortation does not come from deceit. (3)</a:t>
            </a:r>
          </a:p>
          <a:p>
            <a:pPr marL="342900" lvl="0" indent="-342900">
              <a:buAutoNum type="alphaUcPeriod"/>
            </a:pPr>
            <a:r>
              <a:rPr lang="en-US" sz="2800" dirty="0"/>
              <a:t> Biblical exhortation does not seek to be pleasing men (4)</a:t>
            </a:r>
          </a:p>
          <a:p>
            <a:pPr marL="342900" lvl="0" indent="-342900">
              <a:buAutoNum type="alphaUcPeriod"/>
            </a:pPr>
            <a:r>
              <a:rPr lang="en-US" sz="2800" dirty="0"/>
              <a:t>Biblical exhortation does not come with flattering speech. (5)</a:t>
            </a:r>
          </a:p>
          <a:p>
            <a:pPr marL="342900" indent="-342900">
              <a:buFontTx/>
              <a:buAutoNum type="alphaUcPeriod"/>
            </a:pPr>
            <a:r>
              <a:rPr lang="en-US" sz="2800" dirty="0"/>
              <a:t>Biblical exhortation does not come a pretext for greed. (5)</a:t>
            </a:r>
          </a:p>
          <a:p>
            <a:pPr marL="342900" indent="-342900">
              <a:buFontTx/>
              <a:buAutoNum type="alphaUcPeriod"/>
            </a:pPr>
            <a:r>
              <a:rPr lang="en-US" sz="2800" dirty="0"/>
              <a:t>Biblical exhortation does not seek glory from men. (6)   </a:t>
            </a:r>
          </a:p>
        </p:txBody>
      </p:sp>
    </p:spTree>
    <p:extLst>
      <p:ext uri="{BB962C8B-B14F-4D97-AF65-F5344CB8AC3E}">
        <p14:creationId xmlns:p14="http://schemas.microsoft.com/office/powerpoint/2010/main" val="8017317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175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2:4</a:t>
            </a:r>
          </a:p>
        </p:txBody>
      </p:sp>
      <p:sp>
        <p:nvSpPr>
          <p:cNvPr id="4" name="TextBox 3">
            <a:extLst>
              <a:ext uri="{FF2B5EF4-FFF2-40B4-BE49-F238E27FC236}">
                <a16:creationId xmlns:a16="http://schemas.microsoft.com/office/drawing/2014/main" id="{0293DA77-94F6-499E-9FDE-01B845630188}"/>
              </a:ext>
            </a:extLst>
          </p:cNvPr>
          <p:cNvSpPr txBox="1"/>
          <p:nvPr/>
        </p:nvSpPr>
        <p:spPr>
          <a:xfrm>
            <a:off x="207667" y="914394"/>
            <a:ext cx="11683651" cy="1477328"/>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cs typeface="Arial" panose="020B0604020202020204" pitchFamily="34" charset="0"/>
              </a:rPr>
              <a:t>But just as we have been approved by God to be entrusted with the gospel, so we speak.</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4876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2:9</a:t>
            </a:r>
          </a:p>
        </p:txBody>
      </p:sp>
      <p:sp>
        <p:nvSpPr>
          <p:cNvPr id="4" name="TextBox 3">
            <a:extLst>
              <a:ext uri="{FF2B5EF4-FFF2-40B4-BE49-F238E27FC236}">
                <a16:creationId xmlns:a16="http://schemas.microsoft.com/office/drawing/2014/main" id="{0293DA77-94F6-499E-9FDE-01B845630188}"/>
              </a:ext>
            </a:extLst>
          </p:cNvPr>
          <p:cNvSpPr txBox="1"/>
          <p:nvPr/>
        </p:nvSpPr>
        <p:spPr>
          <a:xfrm>
            <a:off x="207667" y="914394"/>
            <a:ext cx="11683651" cy="2862322"/>
          </a:xfrm>
          <a:prstGeom prst="rect">
            <a:avLst/>
          </a:prstGeom>
          <a:noFill/>
        </p:spPr>
        <p:txBody>
          <a:bodyPr wrap="square" rtlCol="0">
            <a:spAutoFit/>
          </a:bodyPr>
          <a:lstStyle/>
          <a:p>
            <a:pPr algn="just"/>
            <a:r>
              <a:rPr lang="en-US" sz="3600" i="1" dirty="0"/>
              <a:t>But you are a chosen race, a royal priesthood, a holy nation, a people for God’s own possession, that you may proclaim the excellencies of Him who has called you out of darkness into His marvelous light.</a:t>
            </a:r>
            <a:r>
              <a:rPr lang="en-US" sz="3600" dirty="0"/>
              <a:t> </a:t>
            </a:r>
          </a:p>
        </p:txBody>
      </p:sp>
    </p:spTree>
    <p:extLst>
      <p:ext uri="{BB962C8B-B14F-4D97-AF65-F5344CB8AC3E}">
        <p14:creationId xmlns:p14="http://schemas.microsoft.com/office/powerpoint/2010/main" val="32863625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April 18,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938992"/>
          </a:xfrm>
          <a:prstGeom prst="rect">
            <a:avLst/>
          </a:prstGeom>
          <a:noFill/>
        </p:spPr>
        <p:txBody>
          <a:bodyPr wrap="square" rtlCol="0">
            <a:spAutoFit/>
          </a:bodyPr>
          <a:lstStyle/>
          <a:p>
            <a:pPr algn="ctr"/>
            <a:r>
              <a:rPr lang="en-US" sz="3200" dirty="0"/>
              <a:t>The Measures of Meaningful Ministry</a:t>
            </a:r>
          </a:p>
          <a:p>
            <a:pPr algn="ctr"/>
            <a:r>
              <a:rPr lang="en-US" sz="2800" i="1" dirty="0"/>
              <a:t>1 Thessalonians 2:1-12</a:t>
            </a:r>
          </a:p>
          <a:p>
            <a:pPr algn="ctr"/>
            <a:r>
              <a:rPr lang="en-US" sz="2800" i="1" dirty="0"/>
              <a:t>(Part 1)</a:t>
            </a:r>
          </a:p>
        </p:txBody>
      </p:sp>
    </p:spTree>
    <p:extLst>
      <p:ext uri="{BB962C8B-B14F-4D97-AF65-F5344CB8AC3E}">
        <p14:creationId xmlns:p14="http://schemas.microsoft.com/office/powerpoint/2010/main" val="375823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For you yourselves know, brethren, that our coming to you was not in vain, 2 but after we had already suffered and been mistreated in Philippi, as you know, we had the </a:t>
            </a:r>
            <a:r>
              <a:rPr lang="en-US" sz="3200" b="1" i="1" dirty="0">
                <a:effectLst/>
                <a:latin typeface="Calibri" panose="020F0502020204030204" pitchFamily="34" charset="0"/>
                <a:ea typeface="Calibri" panose="020F0502020204030204" pitchFamily="34" charset="0"/>
                <a:cs typeface="Calibri" panose="020F0502020204030204" pitchFamily="34" charset="0"/>
              </a:rPr>
              <a:t>boldness</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in our God to speak to you the gospel of God</a:t>
            </a:r>
            <a:r>
              <a:rPr lang="en-US" sz="3200" i="1" dirty="0">
                <a:effectLst/>
                <a:latin typeface="Calibri" panose="020F0502020204030204" pitchFamily="34" charset="0"/>
                <a:ea typeface="Calibri" panose="020F0502020204030204" pitchFamily="34" charset="0"/>
                <a:cs typeface="Calibri" panose="020F0502020204030204" pitchFamily="34" charset="0"/>
              </a:rPr>
              <a:t> amid much opposition. 3 For our exhortation </a:t>
            </a:r>
            <a:r>
              <a:rPr lang="en-US" sz="3200" b="1" i="1" dirty="0">
                <a:effectLst/>
                <a:latin typeface="Calibri" panose="020F0502020204030204" pitchFamily="34" charset="0"/>
                <a:ea typeface="Calibri" panose="020F0502020204030204" pitchFamily="34" charset="0"/>
                <a:cs typeface="Calibri" panose="020F0502020204030204" pitchFamily="34" charset="0"/>
              </a:rPr>
              <a:t>does not come from error or impurity or by way of deceit</a:t>
            </a:r>
            <a:r>
              <a:rPr lang="en-US" sz="3200" i="1" dirty="0">
                <a:effectLst/>
                <a:latin typeface="Calibri" panose="020F0502020204030204" pitchFamily="34" charset="0"/>
                <a:ea typeface="Calibri" panose="020F0502020204030204" pitchFamily="34" charset="0"/>
                <a:cs typeface="Calibri" panose="020F0502020204030204" pitchFamily="34" charset="0"/>
              </a:rPr>
              <a:t>; 4 but just as we have been approved by God to be entrusted with the gospel, so we speak, not as pleasing men, but God who examines our hearts. 5 For we never came with flattering speech, as you know, nor with a pretext for greed — God is witness —  6 nor did we seek glory from men, either from you or from others, even though as apostles of Christ we might have asserted our authority.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2:7-12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7 But we proved to be gentle among you, as a nursing mother tenderly cares for her own children. 8 </a:t>
            </a:r>
            <a:r>
              <a:rPr lang="en-US" sz="3200" b="1" i="1" dirty="0">
                <a:effectLst/>
                <a:latin typeface="Calibri" panose="020F0502020204030204" pitchFamily="34" charset="0"/>
                <a:ea typeface="Calibri" panose="020F0502020204030204" pitchFamily="34" charset="0"/>
                <a:cs typeface="Calibri" panose="020F0502020204030204" pitchFamily="34" charset="0"/>
              </a:rPr>
              <a:t>Having so fond an affection for you, we were well-pleased to impart to you not only the gospel of God but also our own lives</a:t>
            </a:r>
            <a:r>
              <a:rPr lang="en-US" sz="3200" i="1" dirty="0">
                <a:effectLst/>
                <a:latin typeface="Calibri" panose="020F0502020204030204" pitchFamily="34" charset="0"/>
                <a:ea typeface="Calibri" panose="020F0502020204030204" pitchFamily="34"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10 You are witnesses, and so is God, how devoutly and uprightly and blamelessly we behaved toward you believers; 11 just as you know how we were exhorting and encouraging and imploring each one of you as a father would his own children, 12 so that you would walk in a manner worthy of the God who calls you into His own kingdom and glory.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3699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4:3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For the time will come when they will not endure sound doctrine; but wanting to have their ears tickled, they will accumulate for themselves teachers in accordance to their own desires…</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65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1754326"/>
          </a:xfrm>
          <a:prstGeom prst="rect">
            <a:avLst/>
          </a:prstGeom>
          <a:noFill/>
        </p:spPr>
        <p:txBody>
          <a:bodyPr wrap="square" rtlCol="0">
            <a:spAutoFit/>
          </a:bodyPr>
          <a:lstStyle/>
          <a:p>
            <a:pPr marL="400050" lvl="0" indent="-400050">
              <a:buFont typeface="+mj-lt"/>
              <a:buAutoNum type="romanUcPeriod"/>
            </a:pPr>
            <a:r>
              <a:rPr lang="en-US" sz="3600" dirty="0"/>
              <a:t>Boldness of speech (1-2)</a:t>
            </a:r>
          </a:p>
          <a:p>
            <a:pPr marL="400050" lvl="0" indent="-400050">
              <a:buFont typeface="+mj-lt"/>
              <a:buAutoNum type="romanUcPeriod"/>
            </a:pPr>
            <a:r>
              <a:rPr lang="en-US" sz="3600" dirty="0"/>
              <a:t>Purity of motivation (3-6)</a:t>
            </a:r>
          </a:p>
          <a:p>
            <a:pPr marL="400050" lvl="0" indent="-400050">
              <a:buFont typeface="+mj-lt"/>
              <a:buAutoNum type="romanUcPeriod"/>
            </a:pPr>
            <a:r>
              <a:rPr lang="en-US" sz="3600" dirty="0"/>
              <a:t>Sincerity of love (7-12)</a:t>
            </a: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Purity of motivation (3-6)</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477328"/>
          </a:xfrm>
          <a:prstGeom prst="rect">
            <a:avLst/>
          </a:prstGeom>
          <a:noFill/>
        </p:spPr>
        <p:txBody>
          <a:bodyPr wrap="square" rtlCol="0">
            <a:spAutoFit/>
          </a:bodyPr>
          <a:lstStyle/>
          <a:p>
            <a:pPr algn="just"/>
            <a:r>
              <a:rPr lang="en-US" i="1" dirty="0"/>
              <a:t>3 For our exhortation </a:t>
            </a:r>
            <a:r>
              <a:rPr lang="en-US" b="1" i="1" dirty="0"/>
              <a:t>does not come from error or impurity or by way of deceit</a:t>
            </a:r>
            <a:r>
              <a:rPr lang="en-US" i="1" dirty="0"/>
              <a:t>; 4 but just as we have been approved by God to be entrusted with the gospel, so we speak, not as pleasing men, but God who examines our hearts. 5 For we never came with flattering speech, as you know, nor with a pretext for greed — God is witness —  6 nor did we seek glory from men, either from you or from others, even though as apostles of Christ we might have asserted our authority.</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3046988"/>
          </a:xfrm>
          <a:prstGeom prst="rect">
            <a:avLst/>
          </a:prstGeom>
          <a:noFill/>
        </p:spPr>
        <p:txBody>
          <a:bodyPr wrap="square" rtlCol="0">
            <a:spAutoFit/>
          </a:bodyPr>
          <a:lstStyle/>
          <a:p>
            <a:pPr marL="342900" lvl="0" indent="-342900">
              <a:buFont typeface="+mj-lt"/>
              <a:buAutoNum type="arabicPeriod"/>
            </a:pPr>
            <a:r>
              <a:rPr lang="en-US" sz="2400" dirty="0"/>
              <a:t>Not from error (3)</a:t>
            </a:r>
          </a:p>
          <a:p>
            <a:pPr marL="342900" lvl="0" indent="-342900">
              <a:buFont typeface="+mj-lt"/>
              <a:buAutoNum type="arabicPeriod"/>
            </a:pPr>
            <a:r>
              <a:rPr lang="en-US" sz="2400" dirty="0"/>
              <a:t>Not from impurity (3)</a:t>
            </a:r>
          </a:p>
          <a:p>
            <a:pPr marL="342900" lvl="0" indent="-342900">
              <a:buFont typeface="+mj-lt"/>
              <a:buAutoNum type="arabicPeriod"/>
            </a:pPr>
            <a:r>
              <a:rPr lang="en-US" sz="2400" dirty="0"/>
              <a:t>Not from deceit (3)</a:t>
            </a:r>
          </a:p>
          <a:p>
            <a:pPr marL="342900" lvl="0" indent="-342900">
              <a:buFont typeface="+mj-lt"/>
              <a:buAutoNum type="arabicPeriod"/>
            </a:pPr>
            <a:r>
              <a:rPr lang="en-US" sz="2400" dirty="0"/>
              <a:t>Not as pleasing men (4)</a:t>
            </a:r>
          </a:p>
          <a:p>
            <a:pPr marL="342900" lvl="0" indent="-342900">
              <a:buFont typeface="+mj-lt"/>
              <a:buAutoNum type="arabicPeriod"/>
            </a:pPr>
            <a:r>
              <a:rPr lang="en-US" sz="2400" dirty="0"/>
              <a:t>Not with flattering speech (5)</a:t>
            </a:r>
          </a:p>
          <a:p>
            <a:pPr marL="342900" lvl="0" indent="-342900">
              <a:buFont typeface="+mj-lt"/>
              <a:buAutoNum type="arabicPeriod"/>
            </a:pPr>
            <a:r>
              <a:rPr lang="en-US" sz="2400" dirty="0"/>
              <a:t>Not with a pretext for greed (5)</a:t>
            </a:r>
          </a:p>
          <a:p>
            <a:pPr marL="342900" lvl="0" indent="-342900">
              <a:buFont typeface="+mj-lt"/>
              <a:buAutoNum type="arabicPeriod"/>
            </a:pPr>
            <a:r>
              <a:rPr lang="en-US" sz="2400" dirty="0"/>
              <a:t>Not seeking glory from men (6)</a:t>
            </a:r>
          </a:p>
          <a:p>
            <a:pPr marL="342900" lvl="0" indent="-342900">
              <a:buFont typeface="+mj-lt"/>
              <a:buAutoNum type="arabicPeriod"/>
            </a:pPr>
            <a:r>
              <a:rPr lang="en-US" sz="2400" i="1" dirty="0">
                <a:latin typeface="Calibri" panose="020F0502020204030204" pitchFamily="34" charset="0"/>
                <a:cs typeface="Calibri" panose="020F0502020204030204" pitchFamily="34" charset="0"/>
              </a:rPr>
              <a:t>“pleasing…God who examines our hearts.”</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890171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7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750"/>
                                        <p:tgtEl>
                                          <p:spTgt spid="7">
                                            <p:txEl>
                                              <p:pRg st="0" end="0"/>
                                            </p:txEl>
                                          </p:spTgt>
                                        </p:tgtEl>
                                      </p:cBhvr>
                                    </p:animEffect>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750"/>
                                        <p:tgtEl>
                                          <p:spTgt spid="7">
                                            <p:txEl>
                                              <p:pRg st="1" end="1"/>
                                            </p:txEl>
                                          </p:spTgt>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750"/>
                                        <p:tgtEl>
                                          <p:spTgt spid="7">
                                            <p:txEl>
                                              <p:pRg st="2" end="2"/>
                                            </p:txEl>
                                          </p:spTgt>
                                        </p:tgtEl>
                                      </p:cBhvr>
                                    </p:animEffect>
                                  </p:childTnLst>
                                </p:cTn>
                              </p:par>
                            </p:childTnLst>
                          </p:cTn>
                        </p:par>
                        <p:par>
                          <p:cTn id="29" fill="hold">
                            <p:stCondLst>
                              <p:cond delay="5250"/>
                            </p:stCondLst>
                            <p:childTnLst>
                              <p:par>
                                <p:cTn id="30" presetID="10" presetClass="entr" presetSubtype="0" fill="hold"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750"/>
                                        <p:tgtEl>
                                          <p:spTgt spid="7">
                                            <p:txEl>
                                              <p:pRg st="3" end="3"/>
                                            </p:txEl>
                                          </p:spTgt>
                                        </p:tgtEl>
                                      </p:cBhvr>
                                    </p:animEffect>
                                  </p:childTnLst>
                                </p:cTn>
                              </p:par>
                            </p:childTnLst>
                          </p:cTn>
                        </p:par>
                        <p:par>
                          <p:cTn id="33" fill="hold">
                            <p:stCondLst>
                              <p:cond delay="7000"/>
                            </p:stCondLst>
                            <p:childTnLst>
                              <p:par>
                                <p:cTn id="34" presetID="10" presetClass="entr" presetSubtype="0" fill="hold" nodeType="after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1750"/>
                                        <p:tgtEl>
                                          <p:spTgt spid="7">
                                            <p:txEl>
                                              <p:pRg st="4" end="4"/>
                                            </p:txEl>
                                          </p:spTgt>
                                        </p:tgtEl>
                                      </p:cBhvr>
                                    </p:animEffect>
                                  </p:childTnLst>
                                </p:cTn>
                              </p:par>
                            </p:childTnLst>
                          </p:cTn>
                        </p:par>
                        <p:par>
                          <p:cTn id="37" fill="hold">
                            <p:stCondLst>
                              <p:cond delay="8750"/>
                            </p:stCondLst>
                            <p:childTnLst>
                              <p:par>
                                <p:cTn id="38" presetID="10" presetClass="entr" presetSubtype="0" fill="hold" nodeType="after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750"/>
                                        <p:tgtEl>
                                          <p:spTgt spid="7">
                                            <p:txEl>
                                              <p:pRg st="5" end="5"/>
                                            </p:txEl>
                                          </p:spTgt>
                                        </p:tgtEl>
                                      </p:cBhvr>
                                    </p:animEffect>
                                  </p:childTnLst>
                                </p:cTn>
                              </p:par>
                            </p:childTnLst>
                          </p:cTn>
                        </p:par>
                        <p:par>
                          <p:cTn id="41" fill="hold">
                            <p:stCondLst>
                              <p:cond delay="10500"/>
                            </p:stCondLst>
                            <p:childTnLst>
                              <p:par>
                                <p:cTn id="42" presetID="10" presetClass="entr" presetSubtype="0" fill="hold" nodeType="after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1750"/>
                                        <p:tgtEl>
                                          <p:spTgt spid="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75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When our motivation is to please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540252"/>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2500" dirty="0">
                <a:effectLst/>
                <a:latin typeface="Arial" panose="020B0604020202020204" pitchFamily="34" charset="0"/>
                <a:ea typeface="Calibri" panose="020F0502020204030204" pitchFamily="34" charset="0"/>
                <a:cs typeface="Times New Roman" panose="02020603050405020304" pitchFamily="18" charset="0"/>
              </a:rPr>
              <a:t>We will strive to speak the truth rather than error.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500" dirty="0">
                <a:effectLst/>
                <a:latin typeface="Arial" panose="020B0604020202020204" pitchFamily="34" charset="0"/>
                <a:ea typeface="Calibri" panose="020F0502020204030204" pitchFamily="34" charset="0"/>
                <a:cs typeface="Times New Roman" panose="02020603050405020304" pitchFamily="18" charset="0"/>
              </a:rPr>
              <a:t>We will strive to practice what we preach; to live lives of purity rather than impurity.</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500" dirty="0">
                <a:effectLst/>
                <a:latin typeface="Arial" panose="020B0604020202020204" pitchFamily="34" charset="0"/>
                <a:ea typeface="Calibri" panose="020F0502020204030204" pitchFamily="34" charset="0"/>
                <a:cs typeface="Times New Roman" panose="02020603050405020304" pitchFamily="18" charset="0"/>
              </a:rPr>
              <a:t>We will strive to speak clearly and openly about spiritual matter rather than tricking them and being deceitful.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500" dirty="0">
                <a:effectLst/>
                <a:latin typeface="Arial" panose="020B0604020202020204" pitchFamily="34" charset="0"/>
                <a:ea typeface="Calibri" panose="020F0502020204030204" pitchFamily="34" charset="0"/>
                <a:cs typeface="Times New Roman" panose="02020603050405020304" pitchFamily="18" charset="0"/>
              </a:rPr>
              <a:t>We will strive not to be so concerned about what others thinks of us  but rather what God thinks of us.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500" dirty="0">
                <a:effectLst/>
                <a:latin typeface="Arial" panose="020B0604020202020204" pitchFamily="34" charset="0"/>
                <a:ea typeface="Calibri" panose="020F0502020204030204" pitchFamily="34" charset="0"/>
                <a:cs typeface="Times New Roman" panose="02020603050405020304" pitchFamily="18" charset="0"/>
              </a:rPr>
              <a:t>We will strive to be honest in our conversations, not making comments to falsely flatter others so that they may like us better and receive our message.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500" dirty="0">
                <a:effectLst/>
                <a:latin typeface="Arial" panose="020B0604020202020204" pitchFamily="34" charset="0"/>
                <a:ea typeface="Calibri" panose="020F0502020204030204" pitchFamily="34" charset="0"/>
                <a:cs typeface="Times New Roman" panose="02020603050405020304" pitchFamily="18" charset="0"/>
              </a:rPr>
              <a:t>We will strive to depend upon the resources provided to us by God, practicing the truth of Philippians 4:19, </a:t>
            </a:r>
            <a:r>
              <a:rPr lang="en-US" sz="2500" i="1" dirty="0">
                <a:effectLst/>
                <a:latin typeface="Calibri" panose="020F0502020204030204" pitchFamily="34" charset="0"/>
                <a:ea typeface="Calibri" panose="020F0502020204030204" pitchFamily="34" charset="0"/>
                <a:cs typeface="Arial" panose="020B0604020202020204" pitchFamily="34" charset="0"/>
              </a:rPr>
              <a:t>And my God will supply all your needs according to His riches in glory in Christ Jesus.</a:t>
            </a:r>
            <a:r>
              <a:rPr lang="en-US" sz="2500" dirty="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2500" dirty="0">
                <a:effectLst/>
                <a:latin typeface="Arial" panose="020B0604020202020204" pitchFamily="34" charset="0"/>
                <a:ea typeface="Calibri" panose="020F0502020204030204" pitchFamily="34" charset="0"/>
                <a:cs typeface="Times New Roman" panose="02020603050405020304" pitchFamily="18" charset="0"/>
              </a:rPr>
              <a:t>We will strive to remember the admonition of Christ, when He said in Luke 6:26, </a:t>
            </a:r>
            <a:r>
              <a:rPr lang="en-US" sz="2500" i="1" dirty="0">
                <a:effectLst/>
                <a:latin typeface="Calibri" panose="020F0502020204030204" pitchFamily="34" charset="0"/>
                <a:ea typeface="Calibri" panose="020F0502020204030204" pitchFamily="34" charset="0"/>
                <a:cs typeface="Arial" panose="020B0604020202020204" pitchFamily="34" charset="0"/>
              </a:rPr>
              <a:t>woe to you when all men speak well of you</a:t>
            </a:r>
            <a:r>
              <a:rPr lang="en-US" sz="2500" dirty="0">
                <a:effectLst/>
                <a:latin typeface="Arial" panose="020B0604020202020204" pitchFamily="34" charset="0"/>
                <a:ea typeface="Calibri" panose="020F0502020204030204" pitchFamily="34" charset="0"/>
                <a:cs typeface="Times New Roman" panose="02020603050405020304" pitchFamily="18" charset="0"/>
              </a:rPr>
              <a:t> but rather will seek glory from God alone.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400" i="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540132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75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Pleasing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1323439"/>
          </a:xfrm>
          <a:prstGeom prst="rect">
            <a:avLst/>
          </a:prstGeom>
          <a:noFill/>
        </p:spPr>
        <p:txBody>
          <a:bodyPr wrap="square" rtlCol="0">
            <a:spAutoFit/>
          </a:bodyPr>
          <a:lstStyle/>
          <a:p>
            <a:pPr algn="ctr"/>
            <a:r>
              <a:rPr lang="en-US" sz="4000" i="1" dirty="0">
                <a:effectLst/>
                <a:latin typeface="Calibri" panose="020F0502020204030204" pitchFamily="34" charset="0"/>
                <a:ea typeface="Times New Roman" panose="02020603050405020304" pitchFamily="18" charset="0"/>
                <a:cs typeface="Arial" panose="020B0604020202020204" pitchFamily="34" charset="0"/>
              </a:rPr>
              <a:t>…we have as our ambition ... to be pleasing to Him</a:t>
            </a:r>
          </a:p>
          <a:p>
            <a:pPr algn="ctr"/>
            <a:r>
              <a:rPr lang="en-US" sz="4000" i="1" dirty="0">
                <a:effectLst/>
                <a:latin typeface="Calibri" panose="020F0502020204030204" pitchFamily="34" charset="0"/>
                <a:ea typeface="Times New Roman" panose="02020603050405020304" pitchFamily="18" charset="0"/>
                <a:cs typeface="Arial" panose="020B0604020202020204" pitchFamily="34" charset="0"/>
              </a:rPr>
              <a:t>(2 Corinthians 5:9)</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7657DC2-CB0B-46A8-AECF-B27D4A721D29}"/>
              </a:ext>
            </a:extLst>
          </p:cNvPr>
          <p:cNvSpPr txBox="1"/>
          <p:nvPr/>
        </p:nvSpPr>
        <p:spPr>
          <a:xfrm>
            <a:off x="282956" y="2440183"/>
            <a:ext cx="11590636" cy="1938992"/>
          </a:xfrm>
          <a:prstGeom prst="rect">
            <a:avLst/>
          </a:prstGeom>
          <a:noFill/>
        </p:spPr>
        <p:txBody>
          <a:bodyPr wrap="square" rtlCol="0">
            <a:spAutoFit/>
          </a:bodyPr>
          <a:lstStyle/>
          <a:p>
            <a:pPr algn="ctr"/>
            <a:r>
              <a:rPr lang="en-US" sz="4000" i="1" dirty="0">
                <a:effectLst/>
                <a:latin typeface="Calibri" panose="020F0502020204030204" pitchFamily="34" charset="0"/>
                <a:ea typeface="Times New Roman" panose="02020603050405020304" pitchFamily="18" charset="0"/>
                <a:cs typeface="Arial" panose="020B0604020202020204" pitchFamily="34" charset="0"/>
              </a:rPr>
              <a:t>so that you will walk in a manner worthy of the Lord, to please Him in all respects</a:t>
            </a:r>
            <a:r>
              <a:rPr lang="en-US" sz="4000" dirty="0">
                <a:effectLst/>
                <a:latin typeface="Arial" panose="020B0604020202020204" pitchFamily="34" charset="0"/>
                <a:ea typeface="Times New Roman" panose="02020603050405020304" pitchFamily="18" charset="0"/>
              </a:rPr>
              <a:t>…</a:t>
            </a:r>
          </a:p>
          <a:p>
            <a:pPr algn="ctr"/>
            <a:r>
              <a:rPr lang="en-US" sz="4000" i="1" dirty="0">
                <a:effectLst/>
                <a:latin typeface="Calibri" panose="020F0502020204030204" pitchFamily="34" charset="0"/>
                <a:ea typeface="Times New Roman" panose="02020603050405020304" pitchFamily="18" charset="0"/>
                <a:cs typeface="Arial" panose="020B0604020202020204" pitchFamily="34" charset="0"/>
              </a:rPr>
              <a:t>(Colossians 1:10)</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394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1750"/>
                            </p:stCondLst>
                            <p:childTnLst>
                              <p:par>
                                <p:cTn id="9" presetID="10" presetClass="entr" presetSubtype="0" fill="hold" grpId="0" nodeType="afterEffect">
                                  <p:stCondLst>
                                    <p:cond delay="5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Purity of motivation (3-6)</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384995"/>
          </a:xfrm>
          <a:prstGeom prst="rect">
            <a:avLst/>
          </a:prstGeom>
          <a:noFill/>
        </p:spPr>
        <p:txBody>
          <a:bodyPr wrap="square" rtlCol="0">
            <a:spAutoFit/>
          </a:bodyPr>
          <a:lstStyle/>
          <a:p>
            <a:pPr marL="342900" lvl="0" indent="-342900">
              <a:buAutoNum type="alphaUcPeriod"/>
            </a:pPr>
            <a:r>
              <a:rPr lang="en-US" sz="2800" dirty="0"/>
              <a:t>Biblical exhortation does not come from error. (3)</a:t>
            </a:r>
          </a:p>
          <a:p>
            <a:pPr marL="342900" indent="-342900">
              <a:buFontTx/>
              <a:buAutoNum type="alphaUcPeriod"/>
            </a:pPr>
            <a:r>
              <a:rPr lang="en-US" sz="2800" dirty="0"/>
              <a:t>Biblical exhortation does not come from impurity. (3)</a:t>
            </a:r>
          </a:p>
          <a:p>
            <a:pPr marL="342900" indent="-342900">
              <a:buFontTx/>
              <a:buAutoNum type="alphaUcPeriod"/>
            </a:pPr>
            <a:r>
              <a:rPr lang="en-US" sz="2800" dirty="0"/>
              <a:t>Biblical exhortation does not come from deceit. (3) </a:t>
            </a:r>
          </a:p>
        </p:txBody>
      </p:sp>
    </p:spTree>
    <p:extLst>
      <p:ext uri="{BB962C8B-B14F-4D97-AF65-F5344CB8AC3E}">
        <p14:creationId xmlns:p14="http://schemas.microsoft.com/office/powerpoint/2010/main" val="25749835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11235</TotalTime>
  <Words>1223</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266</cp:revision>
  <cp:lastPrinted>2020-05-22T15:03:41Z</cp:lastPrinted>
  <dcterms:created xsi:type="dcterms:W3CDTF">2019-06-22T19:37:39Z</dcterms:created>
  <dcterms:modified xsi:type="dcterms:W3CDTF">2021-04-17T15:24:16Z</dcterms:modified>
</cp:coreProperties>
</file>